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bBTEUFSlHww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br54LeKLlTw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787854-D12B-341C-AAA1-0CCF05DB6F72}"/>
              </a:ext>
            </a:extLst>
          </p:cNvPr>
          <p:cNvSpPr txBox="1"/>
          <p:nvPr/>
        </p:nvSpPr>
        <p:spPr>
          <a:xfrm>
            <a:off x="3047222" y="5493011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https://www.youtube.com/watch?v=bBTEUFSlHww</a:t>
            </a:r>
            <a:r>
              <a:rPr lang="ar-AE" dirty="0"/>
              <a:t>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95AAD0-8BFE-4EA2-1619-36ABC9284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787" y="1333022"/>
            <a:ext cx="6500423" cy="38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04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B92627-FA24-E78A-E35B-B8C52CC34394}"/>
              </a:ext>
            </a:extLst>
          </p:cNvPr>
          <p:cNvSpPr txBox="1"/>
          <p:nvPr/>
        </p:nvSpPr>
        <p:spPr>
          <a:xfrm>
            <a:off x="3047223" y="986326"/>
            <a:ext cx="6097554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000" b="1" i="0" dirty="0">
                <a:solidFill>
                  <a:srgbClr val="0F0F0F"/>
                </a:solidFill>
                <a:effectLst/>
                <a:latin typeface="YouTube Sans"/>
              </a:rPr>
              <a:t> خطوات الاستفادة من خدمات "نظام الاستغاثة</a:t>
            </a:r>
            <a:r>
              <a:rPr lang="en-US" sz="2000" b="1" i="0" dirty="0">
                <a:solidFill>
                  <a:srgbClr val="0F0F0F"/>
                </a:solidFill>
                <a:effectLst/>
                <a:latin typeface="YouTube Sans"/>
              </a:rPr>
              <a:t>”</a:t>
            </a:r>
            <a:endParaRPr lang="ar-AE" sz="2000" b="1" i="0" dirty="0">
              <a:solidFill>
                <a:srgbClr val="0F0F0F"/>
              </a:solidFill>
              <a:effectLst/>
              <a:latin typeface="YouTube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E7776C-5452-F20B-8DD5-EC251A6C9DCA}"/>
              </a:ext>
            </a:extLst>
          </p:cNvPr>
          <p:cNvSpPr txBox="1"/>
          <p:nvPr/>
        </p:nvSpPr>
        <p:spPr>
          <a:xfrm>
            <a:off x="2974133" y="5950212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https://www.youtube.com/watch?v=br54LeKLlTw</a:t>
            </a:r>
            <a:r>
              <a:rPr lang="en-US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292A15-2A6E-FE6E-0813-522A7CBF5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832" y="1619346"/>
            <a:ext cx="2484335" cy="42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5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YouTube Sans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11</cp:revision>
  <dcterms:created xsi:type="dcterms:W3CDTF">2023-06-12T08:37:42Z</dcterms:created>
  <dcterms:modified xsi:type="dcterms:W3CDTF">2023-10-01T05:49:40Z</dcterms:modified>
</cp:coreProperties>
</file>